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5B25592C-010A-4A40-A5A4-1180E1D1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4B8A87C-A60E-40E2-B162-0A2A3A4C8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E66E133-390A-46BF-B45D-5F2E5BA47E77}"/>
              </a:ext>
            </a:extLst>
          </p:cNvPr>
          <p:cNvSpPr txBox="1"/>
          <p:nvPr/>
        </p:nvSpPr>
        <p:spPr>
          <a:xfrm>
            <a:off x="1111022" y="5867400"/>
            <a:ext cx="608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Michelle Preen 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n-ea"/>
              </a:rPr>
              <a:t>Mieke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 van der Merwe     Jessica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n-ea"/>
              </a:rPr>
              <a:t>Janutsch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390726-9414-4895-A693-3509FCB82A99}"/>
              </a:ext>
            </a:extLst>
          </p:cNvPr>
          <p:cNvSpPr txBox="1"/>
          <p:nvPr/>
        </p:nvSpPr>
        <p:spPr>
          <a:xfrm>
            <a:off x="2635022" y="4489257"/>
            <a:ext cx="3037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effectLst/>
                <a:latin typeface="Consolas" panose="020B0609020204030204" pitchFamily="49" charset="0"/>
              </a:rPr>
              <a:t>乌佑</a:t>
            </a:r>
            <a:endParaRPr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4D4F4A-8A78-4F27-9B12-0430FBDF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8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0333B0-F989-4C3C-874A-B3796C238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0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09D8D-FBD5-40B3-B66E-4DB650EBA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1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8DB9CD-76C7-4EBD-BE83-D45C30E7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E13BB4-BC0B-4096-815B-5480C258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3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68C74F-456B-4524-8AA5-62CB1086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338DE5-BA4F-48EF-BEA3-C576B26D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5AFC4C-3C9C-470F-ABB3-94AB1CDD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5BFCA0-9D13-4C50-97B6-5DA9E3BC5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AB276D-366E-45BB-B3EE-CB5FEBC8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5BFC26-1EF5-4F6D-BBD0-B2659EB0608B}"/>
              </a:ext>
            </a:extLst>
          </p:cNvPr>
          <p:cNvSpPr txBox="1"/>
          <p:nvPr/>
        </p:nvSpPr>
        <p:spPr>
          <a:xfrm>
            <a:off x="9612004" y="672682"/>
            <a:ext cx="23676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effectLst/>
                <a:latin typeface="Consolas" panose="020B0609020204030204" pitchFamily="49" charset="0"/>
              </a:rPr>
              <a:t>乌佑</a:t>
            </a:r>
            <a:endParaRPr lang="zh-CN" altLang="en-US" sz="6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6DE198-44CE-48F0-ACAB-B5507B666A0C}"/>
              </a:ext>
            </a:extLst>
          </p:cNvPr>
          <p:cNvSpPr txBox="1"/>
          <p:nvPr/>
        </p:nvSpPr>
        <p:spPr>
          <a:xfrm>
            <a:off x="9934050" y="212867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30447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7793D3-4FFE-4298-9894-35C3A9442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864F01-4100-4D84-A060-D8404398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B6756E-AD5E-4854-A216-B753F8D3334D}"/>
              </a:ext>
            </a:extLst>
          </p:cNvPr>
          <p:cNvSpPr txBox="1"/>
          <p:nvPr/>
        </p:nvSpPr>
        <p:spPr>
          <a:xfrm>
            <a:off x="10178061" y="4417368"/>
            <a:ext cx="23676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effectLst/>
                <a:latin typeface="Consolas" panose="020B0609020204030204" pitchFamily="49" charset="0"/>
              </a:rPr>
              <a:t>乌佑</a:t>
            </a:r>
            <a:endParaRPr lang="zh-CN" altLang="en-US" sz="6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2B4332-260C-4A3C-94F3-A83D824023FA}"/>
              </a:ext>
            </a:extLst>
          </p:cNvPr>
          <p:cNvSpPr txBox="1"/>
          <p:nvPr/>
        </p:nvSpPr>
        <p:spPr>
          <a:xfrm>
            <a:off x="8319324" y="5867400"/>
            <a:ext cx="608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Michelle Preen    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n-ea"/>
              </a:rPr>
              <a:t>Mieke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 van der Merwe     Jessica 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+mn-ea"/>
              </a:rPr>
              <a:t>Janutsch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098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046A02-8A72-43D1-991F-C4593022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46C86E-0276-4118-ADB8-8553BB79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4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32AC11-8CB9-4485-AD77-90C29F7B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0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927074-CC32-436C-A897-D5B531DD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37EC8B-575E-4FA8-A64C-13992ADC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3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思源黑体 CN Medium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17</cp:revision>
  <dcterms:created xsi:type="dcterms:W3CDTF">2021-03-14T02:42:17Z</dcterms:created>
  <dcterms:modified xsi:type="dcterms:W3CDTF">2022-04-30T01:58:30Z</dcterms:modified>
</cp:coreProperties>
</file>